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5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0E2479-951E-4819-A5AB-61BFF0BE2B64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8D320-CC55-4C6C-B806-9C170A8737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44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8D320-CC55-4C6C-B806-9C170A87370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243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02C5-D2C7-4FD9-950A-F43A5F115823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8642-ECA9-4D07-88DE-E5404EAF6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873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02C5-D2C7-4FD9-950A-F43A5F115823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8642-ECA9-4D07-88DE-E5404EAF6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82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02C5-D2C7-4FD9-950A-F43A5F115823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8642-ECA9-4D07-88DE-E5404EAF6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826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02C5-D2C7-4FD9-950A-F43A5F115823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8642-ECA9-4D07-88DE-E5404EAF6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543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02C5-D2C7-4FD9-950A-F43A5F115823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8642-ECA9-4D07-88DE-E5404EAF6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593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02C5-D2C7-4FD9-950A-F43A5F115823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8642-ECA9-4D07-88DE-E5404EAF6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176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02C5-D2C7-4FD9-950A-F43A5F115823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8642-ECA9-4D07-88DE-E5404EAF6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347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02C5-D2C7-4FD9-950A-F43A5F115823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8642-ECA9-4D07-88DE-E5404EAF6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47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02C5-D2C7-4FD9-950A-F43A5F115823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8642-ECA9-4D07-88DE-E5404EAF6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685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02C5-D2C7-4FD9-950A-F43A5F115823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8642-ECA9-4D07-88DE-E5404EAF6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603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02C5-D2C7-4FD9-950A-F43A5F115823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8642-ECA9-4D07-88DE-E5404EAF6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32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D02C5-D2C7-4FD9-950A-F43A5F115823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98642-ECA9-4D07-88DE-E5404EAF6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986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psv4.userapi.com/c848328/u39557002/docs/d5/dbe5a0a5afa0/Emblema_Soveta.jpg?extra=44U3F-uxpevDXnneCbUOYfUcNjaWdf9SYoZJLov92DEG-38aoSOclJu5IoyGhOrvXyApzS_eWAwavCxPTzYX_z1eZ7Y8p1txoEsFcc6h49nIosNDAB2tmFKPGA-BEWCpztapITBrEuGzhZDPRnww_8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0182" cy="6729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063345" y="2059905"/>
            <a:ext cx="41286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atin typeface="Bahnschrift SemiBold" panose="020B0502040204020203" pitchFamily="34" charset="0"/>
              </a:rPr>
              <a:t>ДЕНЬ САМОУПРАВЛЕНИЯ</a:t>
            </a:r>
            <a:endParaRPr lang="ru-RU" sz="2800" i="1" dirty="0">
              <a:latin typeface="Bahnschrift SemiBold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22837" y="2856994"/>
            <a:ext cx="41286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 SemiBold" panose="020B0502040204020203" pitchFamily="34" charset="0"/>
              </a:rPr>
              <a:t>07.03.2020</a:t>
            </a:r>
            <a:endParaRPr lang="ru-RU" sz="6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86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71272" y="370271"/>
            <a:ext cx="54494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 SemiBold" panose="020B0502040204020203" pitchFamily="34" charset="0"/>
              </a:rPr>
              <a:t>ДАТА: </a:t>
            </a:r>
          </a:p>
          <a:p>
            <a:pPr algn="ctr"/>
            <a:r>
              <a:rPr lang="ru-RU" sz="60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 SemiBold" panose="020B0502040204020203" pitchFamily="34" charset="0"/>
              </a:rPr>
              <a:t>7 </a:t>
            </a:r>
            <a:r>
              <a:rPr lang="ru-RU" sz="48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 SemiBold" panose="020B0502040204020203" pitchFamily="34" charset="0"/>
              </a:rPr>
              <a:t>МАРТА</a:t>
            </a:r>
            <a:endParaRPr lang="ru-RU" sz="600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ahnschrift SemiBold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152552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 SemiBold" panose="020B0502040204020203" pitchFamily="34" charset="0"/>
              </a:rPr>
              <a:t>ПРОДОЛЖИТЕЛЬНОСТЬ УРОКА: </a:t>
            </a:r>
            <a:r>
              <a:rPr lang="ru-RU" sz="60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 SemiBold" panose="020B0502040204020203" pitchFamily="34" charset="0"/>
              </a:rPr>
              <a:t>25 </a:t>
            </a:r>
            <a:r>
              <a:rPr lang="ru-RU" sz="48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 SemiBold" panose="020B0502040204020203" pitchFamily="34" charset="0"/>
              </a:rPr>
              <a:t>МИНУТ</a:t>
            </a:r>
            <a:endParaRPr lang="ru-RU" sz="480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ahnschrift SemiBold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" y="4091544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 SemiBold" panose="020B0502040204020203" pitchFamily="34" charset="0"/>
              </a:rPr>
              <a:t>ПОЛУЧЕНИЕ ДОПУСКА: </a:t>
            </a:r>
          </a:p>
          <a:p>
            <a:pPr algn="ctr"/>
            <a:r>
              <a:rPr lang="ru-RU" sz="48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 SemiBold" panose="020B0502040204020203" pitchFamily="34" charset="0"/>
              </a:rPr>
              <a:t>ДО</a:t>
            </a:r>
            <a:r>
              <a:rPr lang="ru-RU" sz="60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 SemiBold" panose="020B0502040204020203" pitchFamily="34" charset="0"/>
              </a:rPr>
              <a:t> </a:t>
            </a:r>
            <a:r>
              <a:rPr lang="ru-RU" sz="60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 SemiBold" panose="020B0502040204020203" pitchFamily="34" charset="0"/>
              </a:rPr>
              <a:t>25.02</a:t>
            </a:r>
            <a:endParaRPr lang="ru-RU" sz="600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54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-544946" y="3112730"/>
            <a:ext cx="3648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 SemiBold" panose="020B0502040204020203" pitchFamily="34" charset="0"/>
              </a:rPr>
              <a:t>     ПРЕЗЕНТАЦИЯ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71272" y="370271"/>
            <a:ext cx="54494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 SemiBold" panose="020B0502040204020203" pitchFamily="34" charset="0"/>
              </a:rPr>
              <a:t>УРОКИ</a:t>
            </a:r>
            <a:endParaRPr lang="ru-RU" sz="600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ahnschrift SemiBold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930596"/>
            <a:ext cx="41286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atin typeface="Bahnschrift SemiBold" panose="020B0502040204020203" pitchFamily="34" charset="0"/>
              </a:rPr>
              <a:t>ИЗЛОЖЕНИЕ </a:t>
            </a:r>
          </a:p>
          <a:p>
            <a:pPr algn="ctr"/>
            <a:r>
              <a:rPr lang="ru-RU" sz="2800" i="1" dirty="0" smtClean="0">
                <a:latin typeface="Bahnschrift SemiBold" panose="020B0502040204020203" pitchFamily="34" charset="0"/>
              </a:rPr>
              <a:t>НОВОГО МАТЕРИАЛА</a:t>
            </a:r>
            <a:endParaRPr lang="ru-RU" sz="2800" i="1" dirty="0">
              <a:latin typeface="Bahnschrift SemiBold" panose="020B05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1671" y="1930595"/>
            <a:ext cx="41286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atin typeface="Bahnschrift SemiBold" panose="020B0502040204020203" pitchFamily="34" charset="0"/>
              </a:rPr>
              <a:t>ПОВТОРЕНИЕ И ОБОБЩЕНИЕ</a:t>
            </a:r>
            <a:endParaRPr lang="ru-RU" sz="2800" i="1" dirty="0">
              <a:latin typeface="Bahnschrift SemiBold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3345" y="1930595"/>
            <a:ext cx="41286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atin typeface="Bahnschrift SemiBold" panose="020B0502040204020203" pitchFamily="34" charset="0"/>
              </a:rPr>
              <a:t>САМОСТОЯТЕЛЬНАЯ РАБОТА</a:t>
            </a:r>
            <a:endParaRPr lang="ru-RU" sz="2800" i="1" dirty="0">
              <a:latin typeface="Bahnschrift SemiBold" panose="020B0502040204020203" pitchFamily="34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0" y="3168072"/>
            <a:ext cx="794327" cy="350982"/>
          </a:xfrm>
          <a:prstGeom prst="rightArrow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-120074" y="3845643"/>
            <a:ext cx="2309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 SemiBold" panose="020B0502040204020203" pitchFamily="34" charset="0"/>
              </a:rPr>
              <a:t>     ЛЕКЦИЯ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-1" y="3900985"/>
            <a:ext cx="794327" cy="350982"/>
          </a:xfrm>
          <a:prstGeom prst="rightArrow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0" y="4578556"/>
            <a:ext cx="794327" cy="350982"/>
          </a:xfrm>
          <a:prstGeom prst="rightArrow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97161" y="4523214"/>
            <a:ext cx="2309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 SemiBold" panose="020B0502040204020203" pitchFamily="34" charset="0"/>
              </a:rPr>
              <a:t>     ЭКСКУРСИЯ</a:t>
            </a:r>
          </a:p>
        </p:txBody>
      </p:sp>
      <p:sp>
        <p:nvSpPr>
          <p:cNvPr id="18" name="Стрелка вправо 17"/>
          <p:cNvSpPr/>
          <p:nvPr/>
        </p:nvSpPr>
        <p:spPr>
          <a:xfrm>
            <a:off x="4789053" y="3168071"/>
            <a:ext cx="794327" cy="350982"/>
          </a:xfrm>
          <a:prstGeom prst="rightArrow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260107" y="3112575"/>
            <a:ext cx="233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 SemiBold" panose="020B0502040204020203" pitchFamily="34" charset="0"/>
              </a:rPr>
              <a:t>     ДИСКУССИЯ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29382" y="3817894"/>
            <a:ext cx="2267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 SemiBold" panose="020B0502040204020203" pitchFamily="34" charset="0"/>
              </a:rPr>
              <a:t>     ПРАКТИКУМ</a:t>
            </a:r>
          </a:p>
        </p:txBody>
      </p:sp>
      <p:sp>
        <p:nvSpPr>
          <p:cNvPr id="21" name="Стрелка вправо 20"/>
          <p:cNvSpPr/>
          <p:nvPr/>
        </p:nvSpPr>
        <p:spPr>
          <a:xfrm>
            <a:off x="4789052" y="3900984"/>
            <a:ext cx="794327" cy="350982"/>
          </a:xfrm>
          <a:prstGeom prst="rightArrow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4789051" y="4578556"/>
            <a:ext cx="794327" cy="350982"/>
          </a:xfrm>
          <a:prstGeom prst="rightArrow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5015341" y="4511078"/>
            <a:ext cx="25815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 SemiBold" panose="020B0502040204020203" pitchFamily="34" charset="0"/>
              </a:rPr>
              <a:t>     </a:t>
            </a:r>
            <a:r>
              <a:rPr lang="ru-RU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 SemiBold" panose="020B0502040204020203" pitchFamily="34" charset="0"/>
              </a:rPr>
              <a:t>ВИКТОРИНА ИЛИ ИГРА</a:t>
            </a:r>
            <a:endParaRPr lang="ru-RU" sz="24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ahnschrift SemiBold" panose="020B0502040204020203" pitchFamily="34" charset="0"/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8423563" y="3168071"/>
            <a:ext cx="794327" cy="350982"/>
          </a:xfrm>
          <a:prstGeom prst="rightArrow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8423563" y="3900984"/>
            <a:ext cx="794327" cy="350982"/>
          </a:xfrm>
          <a:prstGeom prst="rightArrow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8423563" y="4575595"/>
            <a:ext cx="794327" cy="350982"/>
          </a:xfrm>
          <a:prstGeom prst="rightArrow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8820726" y="3112575"/>
            <a:ext cx="1223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 SemiBold" panose="020B0502040204020203" pitchFamily="34" charset="0"/>
              </a:rPr>
              <a:t>     ТЕСТ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820726" y="3845643"/>
            <a:ext cx="1916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 SemiBold" panose="020B0502040204020203" pitchFamily="34" charset="0"/>
              </a:rPr>
              <a:t>     ДИКТАНТ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876138" y="4520253"/>
            <a:ext cx="24106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 SemiBold" panose="020B0502040204020203" pitchFamily="34" charset="0"/>
              </a:rPr>
              <a:t>     ПОДГОТОВКА К ЭКЗАМЕНАМ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31671" y="5456797"/>
            <a:ext cx="41286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atin typeface="Bahnschrift SemiBold" panose="020B0502040204020203" pitchFamily="34" charset="0"/>
              </a:rPr>
              <a:t>КОМБИНИРОВАННЫЙ УРОК</a:t>
            </a:r>
            <a:endParaRPr lang="ru-RU" sz="2800" i="1" dirty="0"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50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418268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 SemiBold" panose="020B0502040204020203" pitchFamily="34" charset="0"/>
              </a:rPr>
              <a:t>РАБОТА С УЧИТЕЛЕМ: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054623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atin typeface="Bahnschrift SemiBold" panose="020B0502040204020203" pitchFamily="34" charset="0"/>
              </a:rPr>
              <a:t>УЗНАТЬ ЗАПРОСЫ УЧИТЕЛЯ</a:t>
            </a:r>
            <a:endParaRPr lang="ru-RU" sz="2800" i="1" dirty="0">
              <a:latin typeface="Bahnschrift SemiBold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65018" y="1847469"/>
            <a:ext cx="979055" cy="9541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1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422269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atin typeface="Bahnschrift SemiBold" panose="020B0502040204020203" pitchFamily="34" charset="0"/>
              </a:rPr>
              <a:t>ПОДГОТОВИТЬ УРОК</a:t>
            </a:r>
            <a:endParaRPr lang="ru-RU" sz="2800" i="1" dirty="0">
              <a:latin typeface="Bahnschrift SemiBold" panose="020B0502040204020203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4255" y="3206825"/>
            <a:ext cx="979055" cy="9541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2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4781624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atin typeface="Bahnschrift SemiBold" panose="020B0502040204020203" pitchFamily="34" charset="0"/>
              </a:rPr>
              <a:t>ПОКАЗАТЬ УЧИТЕЛЮ, ПОЛУЧИТЬ ДОПУСК</a:t>
            </a:r>
            <a:endParaRPr lang="ru-RU" sz="2800" i="1" dirty="0">
              <a:latin typeface="Bahnschrift SemiBold" panose="020B0502040204020203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65017" y="4566181"/>
            <a:ext cx="979055" cy="9541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086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59527" y="1536174"/>
            <a:ext cx="86729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 SemiBold" panose="020B0502040204020203" pitchFamily="34" charset="0"/>
              </a:rPr>
              <a:t>14.02</a:t>
            </a:r>
            <a:r>
              <a:rPr lang="ru-RU" sz="6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 SemiBold" panose="020B0502040204020203" pitchFamily="34" charset="0"/>
              </a:rPr>
              <a:t> (ПЯТНИЦА)</a:t>
            </a:r>
          </a:p>
          <a:p>
            <a:pPr algn="ctr"/>
            <a:r>
              <a:rPr lang="ru-RU" sz="6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 SemiBold" panose="020B0502040204020203" pitchFamily="34" charset="0"/>
              </a:rPr>
              <a:t>БУДЕТ ПРЕДВАРИТЕЛЬНОЕ РАСПИСАНИЕ!</a:t>
            </a:r>
            <a:endParaRPr lang="ru-RU" sz="600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51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418268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 SemiBold" panose="020B0502040204020203" pitchFamily="34" charset="0"/>
              </a:rPr>
              <a:t>АДМИНИСТРАЦИЯ: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81631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atin typeface="Bahnschrift SemiBold" panose="020B0502040204020203" pitchFamily="34" charset="0"/>
              </a:rPr>
              <a:t>ДИРЕКТОР: ЗЕЛЬСКИЙ ИВАН (11 «Б»)</a:t>
            </a:r>
            <a:endParaRPr lang="ru-RU" sz="2800" i="1" dirty="0">
              <a:latin typeface="Bahnschrift SemiBold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74254" y="1600867"/>
            <a:ext cx="979055" cy="9541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774702"/>
            <a:ext cx="1219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Bahnschrift SemiBold" panose="020B0502040204020203" pitchFamily="34" charset="0"/>
              </a:rPr>
              <a:t>УЧЕБНЫЕ ЗАВУЧИ 1-ОЙ СМЕНЫ:</a:t>
            </a:r>
          </a:p>
          <a:p>
            <a:pPr algn="ctr"/>
            <a:r>
              <a:rPr lang="ru-RU" sz="2800" i="1" dirty="0" smtClean="0">
                <a:latin typeface="Bahnschrift SemiBold" panose="020B0502040204020203" pitchFamily="34" charset="0"/>
              </a:rPr>
              <a:t>ПОНОМАРЁВА ДИАНА (11 «Б»)</a:t>
            </a:r>
            <a:endParaRPr lang="ru-RU" sz="2800" i="1" dirty="0" smtClean="0">
              <a:latin typeface="Bahnschrift SemiBold" panose="020B0502040204020203" pitchFamily="34" charset="0"/>
            </a:endParaRPr>
          </a:p>
          <a:p>
            <a:pPr algn="ctr"/>
            <a:r>
              <a:rPr lang="ru-RU" sz="2800" i="1" dirty="0" smtClean="0">
                <a:latin typeface="Bahnschrift SemiBold" panose="020B0502040204020203" pitchFamily="34" charset="0"/>
              </a:rPr>
              <a:t>СОСНИНА ДАРЬЯ </a:t>
            </a:r>
            <a:r>
              <a:rPr lang="ru-RU" sz="2800" i="1" dirty="0">
                <a:latin typeface="Bahnschrift SemiBold" panose="020B0502040204020203" pitchFamily="34" charset="0"/>
              </a:rPr>
              <a:t>(</a:t>
            </a:r>
            <a:r>
              <a:rPr lang="ru-RU" sz="2800" i="1" dirty="0" smtClean="0">
                <a:latin typeface="Bahnschrift SemiBold" panose="020B0502040204020203" pitchFamily="34" charset="0"/>
              </a:rPr>
              <a:t>10 «Д</a:t>
            </a:r>
            <a:r>
              <a:rPr lang="ru-RU" sz="2800" i="1" dirty="0" smtClean="0">
                <a:latin typeface="Bahnschrift SemiBold" panose="020B0502040204020203" pitchFamily="34" charset="0"/>
              </a:rPr>
              <a:t>»)</a:t>
            </a:r>
          </a:p>
          <a:p>
            <a:pPr algn="ctr"/>
            <a:r>
              <a:rPr lang="ru-RU" sz="2800" i="1" dirty="0" smtClean="0">
                <a:latin typeface="Bahnschrift SemiBold" panose="020B0502040204020203" pitchFamily="34" charset="0"/>
              </a:rPr>
              <a:t>ЧИСТЯКОВ ВИКЕНТИЙ (10 «И»)</a:t>
            </a:r>
            <a:endParaRPr lang="ru-RU" sz="2800" i="1" dirty="0" smtClean="0">
              <a:latin typeface="Bahnschrift SemiBold" panose="020B0502040204020203" pitchFamily="34" charset="0"/>
            </a:endParaRPr>
          </a:p>
          <a:p>
            <a:pPr algn="ctr"/>
            <a:endParaRPr lang="ru-RU" sz="2800" i="1" dirty="0">
              <a:latin typeface="Bahnschrift SemiBold" panose="020B0502040204020203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4255" y="3206825"/>
            <a:ext cx="979055" cy="9541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-73891" y="4873687"/>
            <a:ext cx="1219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Bahnschrift SemiBold" panose="020B0502040204020203" pitchFamily="34" charset="0"/>
              </a:rPr>
              <a:t>УЧЕБНЫЕ ЗАВУЧИ 2-ОЙ СМЕНЫ:</a:t>
            </a:r>
          </a:p>
          <a:p>
            <a:pPr algn="ctr"/>
            <a:r>
              <a:rPr lang="ru-RU" sz="2800" i="1" dirty="0" smtClean="0">
                <a:latin typeface="Bahnschrift SemiBold" panose="020B0502040204020203" pitchFamily="34" charset="0"/>
              </a:rPr>
              <a:t>БАЯНОВА ДАРЬЯ (</a:t>
            </a:r>
            <a:r>
              <a:rPr lang="ru-RU" sz="2800" i="1" dirty="0" smtClean="0">
                <a:latin typeface="Bahnschrift SemiBold" panose="020B0502040204020203" pitchFamily="34" charset="0"/>
              </a:rPr>
              <a:t>10 </a:t>
            </a:r>
            <a:r>
              <a:rPr lang="ru-RU" sz="2800" i="1" dirty="0" smtClean="0">
                <a:latin typeface="Bahnschrift SemiBold" panose="020B0502040204020203" pitchFamily="34" charset="0"/>
              </a:rPr>
              <a:t>«Б»)</a:t>
            </a:r>
          </a:p>
          <a:p>
            <a:pPr algn="ctr"/>
            <a:r>
              <a:rPr lang="ru-RU" sz="2800" i="1" dirty="0" smtClean="0">
                <a:latin typeface="Bahnschrift SemiBold" panose="020B0502040204020203" pitchFamily="34" charset="0"/>
              </a:rPr>
              <a:t>РОМАНОВА КСЕНИЯ (8 «Б»)</a:t>
            </a:r>
          </a:p>
          <a:p>
            <a:pPr algn="ctr"/>
            <a:r>
              <a:rPr lang="ru-RU" sz="2800" i="1" dirty="0" smtClean="0">
                <a:latin typeface="Bahnschrift SemiBold" panose="020B0502040204020203" pitchFamily="34" charset="0"/>
              </a:rPr>
              <a:t>ШИПЕЛЕВА ДАРЬЯ (8 «Д»)</a:t>
            </a:r>
            <a:endParaRPr lang="ru-RU" sz="2800" i="1" dirty="0" smtClean="0">
              <a:latin typeface="Bahnschrift SemiBold" panose="020B0502040204020203" pitchFamily="34" charset="0"/>
            </a:endParaRPr>
          </a:p>
          <a:p>
            <a:pPr algn="ctr"/>
            <a:endParaRPr lang="ru-RU" sz="2800" i="1" dirty="0">
              <a:latin typeface="Bahnschrift SemiBold" panose="020B0502040204020203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4255" y="4873687"/>
            <a:ext cx="979055" cy="9541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87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0559"/>
            <a:ext cx="41286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atin typeface="Bahnschrift SemiBold" panose="020B0502040204020203" pitchFamily="34" charset="0"/>
              </a:rPr>
              <a:t>МОЖНО ЛИ ВЕСТИ УРОК ОДНОМУ?</a:t>
            </a:r>
            <a:endParaRPr lang="ru-RU" sz="2800" i="1" dirty="0">
              <a:latin typeface="Bahnschrift SemiBold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7491" y="1077612"/>
            <a:ext cx="41286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 SemiBold" panose="020B0502040204020203" pitchFamily="34" charset="0"/>
              </a:rPr>
              <a:t>ДА!</a:t>
            </a:r>
            <a:endParaRPr lang="ru-RU" sz="6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ahnschrift SemiBold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570328"/>
            <a:ext cx="41286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atin typeface="Bahnschrift SemiBold" panose="020B0502040204020203" pitchFamily="34" charset="0"/>
              </a:rPr>
              <a:t>МОЖНО ЛИ ВЕСТИ УРОК С КЕМ-ТО ИЗ  ДРУГОГО КЛАССА?</a:t>
            </a:r>
            <a:endParaRPr lang="ru-RU" sz="2800" i="1" dirty="0">
              <a:latin typeface="Bahnschrift SemiBold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7490" y="3416713"/>
            <a:ext cx="41286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 SemiBold" panose="020B0502040204020203" pitchFamily="34" charset="0"/>
              </a:rPr>
              <a:t>ДА!</a:t>
            </a:r>
            <a:endParaRPr lang="ru-RU" sz="6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ahnschrift SemiBold" panose="020B05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9309" y="594216"/>
            <a:ext cx="41286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atin typeface="Bahnschrift SemiBold" panose="020B0502040204020203" pitchFamily="34" charset="0"/>
              </a:rPr>
              <a:t>СКОЛЬКО УРОКОВ МОЖНО ВЕСТИ?</a:t>
            </a:r>
            <a:endParaRPr lang="ru-RU" sz="2800" i="1" dirty="0">
              <a:latin typeface="Bahnschrift SemiBold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83417" y="1373000"/>
            <a:ext cx="4128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 SemiBold" panose="020B0502040204020203" pitchFamily="34" charset="0"/>
              </a:rPr>
              <a:t>ЭТО ЗАВИСИТ ОТ БУДУЩЕГО РАСПИСАНИЯ</a:t>
            </a:r>
            <a:endParaRPr lang="ru-RU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ahnschrift SemiBold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79309" y="2785771"/>
            <a:ext cx="41286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atin typeface="Bahnschrift SemiBold" panose="020B0502040204020203" pitchFamily="34" charset="0"/>
              </a:rPr>
              <a:t>КАКИЕ УРОКИ НЕЛЬЗЯ ВЕСТИ?</a:t>
            </a:r>
            <a:endParaRPr lang="ru-RU" sz="2800" i="1" dirty="0">
              <a:latin typeface="Bahnschrift SemiBold" panose="020B05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83417" y="3536822"/>
            <a:ext cx="41286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 SemiBold" panose="020B0502040204020203" pitchFamily="34" charset="0"/>
              </a:rPr>
              <a:t>НЕЛЬЗЯ ПРОВОДИТЬ ФИЗКУЛЬТУРУ И ТРУДЫ </a:t>
            </a:r>
          </a:p>
          <a:p>
            <a:pPr algn="ctr"/>
            <a:r>
              <a:rPr lang="ru-RU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 SemiBold" panose="020B0502040204020203" pitchFamily="34" charset="0"/>
              </a:rPr>
              <a:t>(С ИСПОЛЬЗОВАНИЕМ ТЕХНИКИ</a:t>
            </a:r>
            <a:r>
              <a:rPr lang="ru-RU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 SemiBold" panose="020B0502040204020203" pitchFamily="34" charset="0"/>
              </a:rPr>
              <a:t>), ФРАНЦУЗСКИЙ</a:t>
            </a:r>
            <a:endParaRPr lang="ru-RU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ahnschrift SemiBold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2472" y="4801708"/>
            <a:ext cx="41286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atin typeface="Bahnschrift SemiBold" panose="020B0502040204020203" pitchFamily="34" charset="0"/>
              </a:rPr>
              <a:t>МОЖНО ЛИ ПРОВЕСТИ УРОК В НАЧАЛЬНОЙ ШКОЛЕ?</a:t>
            </a:r>
            <a:endParaRPr lang="ru-RU" sz="2800" i="1" dirty="0">
              <a:latin typeface="Bahnschrift SemiBold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62563" y="5586538"/>
            <a:ext cx="70334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 SemiBold" panose="020B0502040204020203" pitchFamily="34" charset="0"/>
              </a:rPr>
              <a:t>В ДСУ НАЧАЛЬНАЯ ШКОЛА НЕ УЧАСТВУЕТ, НО МОЖНО ПРОВЕСТИ УРОК В ЛЮБОЙ ДРУГОЙ </a:t>
            </a:r>
            <a:r>
              <a:rPr lang="ru-RU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 SemiBold" panose="020B0502040204020203" pitchFamily="34" charset="0"/>
              </a:rPr>
              <a:t>ДЕНЬ ПО ДОГОВОРЕННОСТИ С УЧИТЕЛЕМ</a:t>
            </a:r>
            <a:endParaRPr lang="ru-RU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2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psv4.userapi.com/c848328/u39557002/docs/d5/dbe5a0a5afa0/Emblema_Soveta.jpg?extra=44U3F-uxpevDXnneCbUOYfUcNjaWdf9SYoZJLov92DEG-38aoSOclJu5IoyGhOrvXyApzS_eWAwavCxPTzYX_z1eZ7Y8p1txoEsFcc6h49nIosNDAB2tmFKPGA-BEWCpztapITBrEuGzhZDPRnww_8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0182" cy="6729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063345" y="2059905"/>
            <a:ext cx="41286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atin typeface="Bahnschrift SemiBold" panose="020B0502040204020203" pitchFamily="34" charset="0"/>
              </a:rPr>
              <a:t>ДЕНЬ САМОУПРАВЛЕНИЯ</a:t>
            </a:r>
            <a:endParaRPr lang="ru-RU" sz="2800" i="1" dirty="0">
              <a:latin typeface="Bahnschrift SemiBold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22837" y="2856994"/>
            <a:ext cx="41286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 SemiBold" panose="020B0502040204020203" pitchFamily="34" charset="0"/>
              </a:rPr>
              <a:t>ЖЕЛАЕМ ВДОХНОВЕНИЯ!</a:t>
            </a:r>
            <a:endParaRPr lang="ru-RU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12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217</Words>
  <Application>Microsoft Office PowerPoint</Application>
  <PresentationFormat>Широкоэкранный</PresentationFormat>
  <Paragraphs>55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Bahnschrift SemiBold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DrZ</dc:creator>
  <cp:lastModifiedBy>DrZ</cp:lastModifiedBy>
  <cp:revision>11</cp:revision>
  <dcterms:created xsi:type="dcterms:W3CDTF">2020-02-09T19:31:04Z</dcterms:created>
  <dcterms:modified xsi:type="dcterms:W3CDTF">2020-02-10T18:41:42Z</dcterms:modified>
</cp:coreProperties>
</file>