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5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0E2479-951E-4819-A5AB-61BFF0BE2B6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48D320-CC55-4C6C-B806-9C170A8737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44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48D320-CC55-4C6C-B806-9C170A87370C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243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D02C5-D2C7-4FD9-950A-F43A5F115823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98642-ECA9-4D07-88DE-E5404EAF6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873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D02C5-D2C7-4FD9-950A-F43A5F115823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98642-ECA9-4D07-88DE-E5404EAF6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828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D02C5-D2C7-4FD9-950A-F43A5F115823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98642-ECA9-4D07-88DE-E5404EAF6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826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D02C5-D2C7-4FD9-950A-F43A5F115823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98642-ECA9-4D07-88DE-E5404EAF6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543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D02C5-D2C7-4FD9-950A-F43A5F115823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98642-ECA9-4D07-88DE-E5404EAF6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1593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D02C5-D2C7-4FD9-950A-F43A5F115823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98642-ECA9-4D07-88DE-E5404EAF6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176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D02C5-D2C7-4FD9-950A-F43A5F115823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98642-ECA9-4D07-88DE-E5404EAF6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347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D02C5-D2C7-4FD9-950A-F43A5F115823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98642-ECA9-4D07-88DE-E5404EAF6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47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D02C5-D2C7-4FD9-950A-F43A5F115823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98642-ECA9-4D07-88DE-E5404EAF6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2685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D02C5-D2C7-4FD9-950A-F43A5F115823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98642-ECA9-4D07-88DE-E5404EAF6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603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D02C5-D2C7-4FD9-950A-F43A5F115823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98642-ECA9-4D07-88DE-E5404EAF6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323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D02C5-D2C7-4FD9-950A-F43A5F115823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98642-ECA9-4D07-88DE-E5404EAF6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6986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psv4.userapi.com/c848328/u39557002/docs/d5/dbe5a0a5afa0/Emblema_Soveta.jpg?extra=44U3F-uxpevDXnneCbUOYfUcNjaWdf9SYoZJLov92DEG-38aoSOclJu5IoyGhOrvXyApzS_eWAwavCxPTzYX_z1eZ7Y8p1txoEsFcc6h49nIosNDAB2tmFKPGA-BEWCpztapITBrEuGzhZDPRnww_8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0182" cy="6729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063345" y="2059905"/>
            <a:ext cx="41286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 smtClean="0">
                <a:latin typeface="Bahnschrift SemiBold" panose="020B0502040204020203" pitchFamily="34" charset="0"/>
              </a:rPr>
              <a:t>ДЕНЬ САМОУПРАВЛЕНИЯ</a:t>
            </a:r>
            <a:endParaRPr lang="ru-RU" sz="2800" i="1" dirty="0">
              <a:latin typeface="Bahnschrift SemiBold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22837" y="2856994"/>
            <a:ext cx="41286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07.03.2020</a:t>
            </a:r>
            <a:endParaRPr lang="ru-RU" sz="6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86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71272" y="370271"/>
            <a:ext cx="54494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ДАТА: </a:t>
            </a:r>
          </a:p>
          <a:p>
            <a:pPr algn="ctr"/>
            <a:r>
              <a:rPr lang="ru-RU" sz="600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7 </a:t>
            </a:r>
            <a:r>
              <a:rPr lang="ru-RU" sz="480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МАРТА</a:t>
            </a:r>
            <a:endParaRPr lang="ru-RU" sz="600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Bahnschrift SemiBold" panose="020B05020402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152552"/>
            <a:ext cx="1219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ПРОДОЛЖИТЕЛЬНОСТЬ УРОКА: </a:t>
            </a:r>
            <a:r>
              <a:rPr lang="ru-RU" sz="600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25 </a:t>
            </a:r>
            <a:r>
              <a:rPr lang="ru-RU" sz="480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МИНУТ</a:t>
            </a:r>
            <a:endParaRPr lang="ru-RU" sz="480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Bahnschrift SemiBold" panose="020B05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" y="4091544"/>
            <a:ext cx="1219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ПОЛУЧЕНИЕ ДОПУСКА: </a:t>
            </a:r>
          </a:p>
          <a:p>
            <a:pPr algn="ctr"/>
            <a:r>
              <a:rPr lang="ru-RU" sz="480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ДО</a:t>
            </a:r>
            <a:r>
              <a:rPr lang="ru-RU" sz="600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 </a:t>
            </a:r>
            <a:r>
              <a:rPr lang="ru-RU" sz="600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25.02</a:t>
            </a:r>
            <a:endParaRPr lang="ru-RU" sz="600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54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-544946" y="3112730"/>
            <a:ext cx="36483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     ПРЕЗЕНТАЦИЯ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71272" y="370271"/>
            <a:ext cx="54494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УРОКИ</a:t>
            </a:r>
            <a:endParaRPr lang="ru-RU" sz="600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Bahnschrift SemiBold" panose="020B0502040204020203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930596"/>
            <a:ext cx="41286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 smtClean="0">
                <a:latin typeface="Bahnschrift SemiBold" panose="020B0502040204020203" pitchFamily="34" charset="0"/>
              </a:rPr>
              <a:t>ИЗЛОЖЕНИЕ </a:t>
            </a:r>
          </a:p>
          <a:p>
            <a:pPr algn="ctr"/>
            <a:r>
              <a:rPr lang="ru-RU" sz="2800" i="1" dirty="0" smtClean="0">
                <a:latin typeface="Bahnschrift SemiBold" panose="020B0502040204020203" pitchFamily="34" charset="0"/>
              </a:rPr>
              <a:t>НОВОГО МАТЕРИАЛА</a:t>
            </a:r>
            <a:endParaRPr lang="ru-RU" sz="2800" i="1" dirty="0">
              <a:latin typeface="Bahnschrift SemiBold" panose="020B050204020402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31671" y="1930595"/>
            <a:ext cx="41286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 smtClean="0">
                <a:latin typeface="Bahnschrift SemiBold" panose="020B0502040204020203" pitchFamily="34" charset="0"/>
              </a:rPr>
              <a:t>ПОВТОРЕНИЕ И ОБОБЩЕНИЕ</a:t>
            </a:r>
            <a:endParaRPr lang="ru-RU" sz="2800" i="1" dirty="0">
              <a:latin typeface="Bahnschrift SemiBold" panose="020B05020402040202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063345" y="1930595"/>
            <a:ext cx="41286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 smtClean="0">
                <a:latin typeface="Bahnschrift SemiBold" panose="020B0502040204020203" pitchFamily="34" charset="0"/>
              </a:rPr>
              <a:t>САМОСТОЯТЕЛЬНАЯ РАБОТА</a:t>
            </a:r>
            <a:endParaRPr lang="ru-RU" sz="2800" i="1" dirty="0">
              <a:latin typeface="Bahnschrift SemiBold" panose="020B0502040204020203" pitchFamily="34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0" y="3168072"/>
            <a:ext cx="794327" cy="350982"/>
          </a:xfrm>
          <a:prstGeom prst="rightArrow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-120074" y="3845643"/>
            <a:ext cx="23090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     ЛЕКЦИЯ</a:t>
            </a:r>
          </a:p>
        </p:txBody>
      </p:sp>
      <p:sp>
        <p:nvSpPr>
          <p:cNvPr id="13" name="Стрелка вправо 12"/>
          <p:cNvSpPr/>
          <p:nvPr/>
        </p:nvSpPr>
        <p:spPr>
          <a:xfrm>
            <a:off x="-1" y="3900985"/>
            <a:ext cx="794327" cy="350982"/>
          </a:xfrm>
          <a:prstGeom prst="rightArrow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0" y="4578556"/>
            <a:ext cx="794327" cy="350982"/>
          </a:xfrm>
          <a:prstGeom prst="rightArrow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397161" y="4523214"/>
            <a:ext cx="23090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     ЭКСКУРСИЯ</a:t>
            </a:r>
          </a:p>
        </p:txBody>
      </p:sp>
      <p:sp>
        <p:nvSpPr>
          <p:cNvPr id="18" name="Стрелка вправо 17"/>
          <p:cNvSpPr/>
          <p:nvPr/>
        </p:nvSpPr>
        <p:spPr>
          <a:xfrm>
            <a:off x="4789053" y="3168071"/>
            <a:ext cx="794327" cy="350982"/>
          </a:xfrm>
          <a:prstGeom prst="rightArrow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5260107" y="3112575"/>
            <a:ext cx="233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     ДИСКУССИЯ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29382" y="3817894"/>
            <a:ext cx="2267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     ПРАКТИКУМ</a:t>
            </a:r>
          </a:p>
        </p:txBody>
      </p:sp>
      <p:sp>
        <p:nvSpPr>
          <p:cNvPr id="21" name="Стрелка вправо 20"/>
          <p:cNvSpPr/>
          <p:nvPr/>
        </p:nvSpPr>
        <p:spPr>
          <a:xfrm>
            <a:off x="4789052" y="3900984"/>
            <a:ext cx="794327" cy="350982"/>
          </a:xfrm>
          <a:prstGeom prst="rightArrow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>
            <a:off x="4789051" y="4578556"/>
            <a:ext cx="794327" cy="350982"/>
          </a:xfrm>
          <a:prstGeom prst="rightArrow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5015341" y="4511078"/>
            <a:ext cx="25815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     </a:t>
            </a:r>
            <a:r>
              <a:rPr lang="ru-RU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ВИКТОРИНА ИЛИ ИГРА</a:t>
            </a:r>
            <a:endParaRPr lang="ru-RU" sz="240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Bahnschrift SemiBold" panose="020B0502040204020203" pitchFamily="34" charset="0"/>
            </a:endParaRPr>
          </a:p>
        </p:txBody>
      </p:sp>
      <p:sp>
        <p:nvSpPr>
          <p:cNvPr id="24" name="Стрелка вправо 23"/>
          <p:cNvSpPr/>
          <p:nvPr/>
        </p:nvSpPr>
        <p:spPr>
          <a:xfrm>
            <a:off x="8423563" y="3168071"/>
            <a:ext cx="794327" cy="350982"/>
          </a:xfrm>
          <a:prstGeom prst="rightArrow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>
            <a:off x="8423563" y="3900984"/>
            <a:ext cx="794327" cy="350982"/>
          </a:xfrm>
          <a:prstGeom prst="rightArrow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8423563" y="4575595"/>
            <a:ext cx="794327" cy="350982"/>
          </a:xfrm>
          <a:prstGeom prst="rightArrow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8820726" y="3112575"/>
            <a:ext cx="12238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     ТЕСТ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820726" y="3845643"/>
            <a:ext cx="19165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     ДИКТАНТ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876138" y="4520253"/>
            <a:ext cx="24106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     ПОДГОТОВКА К ЭКЗАМЕНАМ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031671" y="5456797"/>
            <a:ext cx="41286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 smtClean="0">
                <a:latin typeface="Bahnschrift SemiBold" panose="020B0502040204020203" pitchFamily="34" charset="0"/>
              </a:rPr>
              <a:t>КОМБИНИРОВАННЫЙ УРОК</a:t>
            </a:r>
            <a:endParaRPr lang="ru-RU" sz="2800" i="1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50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418268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РАБОТА С УЧИТЕЛЕМ: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054623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 smtClean="0">
                <a:latin typeface="Bahnschrift SemiBold" panose="020B0502040204020203" pitchFamily="34" charset="0"/>
              </a:rPr>
              <a:t>УЗНАТЬ ЗАПРОСЫ УЧИТЕЛЯ</a:t>
            </a:r>
            <a:endParaRPr lang="ru-RU" sz="2800" i="1" dirty="0">
              <a:latin typeface="Bahnschrift SemiBold" panose="020B0502040204020203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65018" y="1847469"/>
            <a:ext cx="979055" cy="95410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1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0" y="3422269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 smtClean="0">
                <a:latin typeface="Bahnschrift SemiBold" panose="020B0502040204020203" pitchFamily="34" charset="0"/>
              </a:rPr>
              <a:t>ПОДГОТОВИТЬ УРОК</a:t>
            </a:r>
            <a:endParaRPr lang="ru-RU" sz="2800" i="1" dirty="0">
              <a:latin typeface="Bahnschrift SemiBold" panose="020B0502040204020203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74255" y="3206825"/>
            <a:ext cx="979055" cy="95410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2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478162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 smtClean="0">
                <a:latin typeface="Bahnschrift SemiBold" panose="020B0502040204020203" pitchFamily="34" charset="0"/>
              </a:rPr>
              <a:t>ПОКАЗАТЬ УЧИТЕЛЮ, ПОЛУЧИТЬ ДОПУСК</a:t>
            </a:r>
            <a:endParaRPr lang="ru-RU" sz="2800" i="1" dirty="0">
              <a:latin typeface="Bahnschrift SemiBold" panose="020B0502040204020203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65017" y="4566181"/>
            <a:ext cx="979055" cy="95410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086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59527" y="1536174"/>
            <a:ext cx="867294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14.02</a:t>
            </a:r>
            <a:r>
              <a:rPr lang="ru-RU" sz="6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 (ПЯТНИЦА)</a:t>
            </a:r>
          </a:p>
          <a:p>
            <a:pPr algn="ctr"/>
            <a:r>
              <a:rPr lang="ru-RU" sz="6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БУДЕТ ПРЕДВАРИТЕЛЬНОЕ РАСПИСАНИЕ!</a:t>
            </a:r>
            <a:endParaRPr lang="ru-RU" sz="600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519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418268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АДМИНИСТРАЦИЯ: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181631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 smtClean="0">
                <a:latin typeface="Bahnschrift SemiBold" panose="020B0502040204020203" pitchFamily="34" charset="0"/>
              </a:rPr>
              <a:t>ДИРЕКТОР: ЗЕЛЬСКИЙ ИВАН (11 «Б»)</a:t>
            </a:r>
            <a:endParaRPr lang="ru-RU" sz="2800" i="1" dirty="0">
              <a:latin typeface="Bahnschrift SemiBold" panose="020B0502040204020203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74254" y="1600867"/>
            <a:ext cx="979055" cy="95410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774702"/>
            <a:ext cx="12192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Bahnschrift SemiBold" panose="020B0502040204020203" pitchFamily="34" charset="0"/>
              </a:rPr>
              <a:t>УЧЕБНЫЕ ЗАВУЧИ 1-ОЙ СМЕНЫ:</a:t>
            </a:r>
          </a:p>
          <a:p>
            <a:pPr algn="ctr"/>
            <a:r>
              <a:rPr lang="ru-RU" sz="2800" i="1" dirty="0" smtClean="0">
                <a:latin typeface="Bahnschrift SemiBold" panose="020B0502040204020203" pitchFamily="34" charset="0"/>
              </a:rPr>
              <a:t>ПОНОМАРЁВА ДИАНА (11 «Б»)</a:t>
            </a:r>
            <a:endParaRPr lang="ru-RU" sz="2800" i="1" dirty="0" smtClean="0">
              <a:latin typeface="Bahnschrift SemiBold" panose="020B0502040204020203" pitchFamily="34" charset="0"/>
            </a:endParaRPr>
          </a:p>
          <a:p>
            <a:pPr algn="ctr"/>
            <a:r>
              <a:rPr lang="ru-RU" sz="2800" i="1" dirty="0" smtClean="0">
                <a:latin typeface="Bahnschrift SemiBold" panose="020B0502040204020203" pitchFamily="34" charset="0"/>
              </a:rPr>
              <a:t>СОСНИНА ДАРЬЯ </a:t>
            </a:r>
            <a:r>
              <a:rPr lang="ru-RU" sz="2800" i="1" dirty="0">
                <a:latin typeface="Bahnschrift SemiBold" panose="020B0502040204020203" pitchFamily="34" charset="0"/>
              </a:rPr>
              <a:t>(</a:t>
            </a:r>
            <a:r>
              <a:rPr lang="ru-RU" sz="2800" i="1" dirty="0" smtClean="0">
                <a:latin typeface="Bahnschrift SemiBold" panose="020B0502040204020203" pitchFamily="34" charset="0"/>
              </a:rPr>
              <a:t>10 «Д</a:t>
            </a:r>
            <a:r>
              <a:rPr lang="ru-RU" sz="2800" i="1" dirty="0" smtClean="0">
                <a:latin typeface="Bahnschrift SemiBold" panose="020B0502040204020203" pitchFamily="34" charset="0"/>
              </a:rPr>
              <a:t>»)</a:t>
            </a:r>
          </a:p>
          <a:p>
            <a:pPr algn="ctr"/>
            <a:r>
              <a:rPr lang="ru-RU" sz="2800" i="1" dirty="0" smtClean="0">
                <a:latin typeface="Bahnschrift SemiBold" panose="020B0502040204020203" pitchFamily="34" charset="0"/>
              </a:rPr>
              <a:t>ЧИСТЯКОВ ВИКЕНТИЙ (10 «И»)</a:t>
            </a:r>
            <a:endParaRPr lang="ru-RU" sz="2800" i="1" dirty="0" smtClean="0">
              <a:latin typeface="Bahnschrift SemiBold" panose="020B0502040204020203" pitchFamily="34" charset="0"/>
            </a:endParaRPr>
          </a:p>
          <a:p>
            <a:pPr algn="ctr"/>
            <a:endParaRPr lang="ru-RU" sz="2800" i="1" dirty="0">
              <a:latin typeface="Bahnschrift SemiBold" panose="020B0502040204020203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74255" y="3206825"/>
            <a:ext cx="979055" cy="95410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-73891" y="4873687"/>
            <a:ext cx="12192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Bahnschrift SemiBold" panose="020B0502040204020203" pitchFamily="34" charset="0"/>
              </a:rPr>
              <a:t>УЧЕБНЫЕ ЗАВУЧИ 2-ОЙ СМЕНЫ:</a:t>
            </a:r>
          </a:p>
          <a:p>
            <a:pPr algn="ctr"/>
            <a:r>
              <a:rPr lang="ru-RU" sz="2800" i="1" dirty="0" smtClean="0">
                <a:latin typeface="Bahnschrift SemiBold" panose="020B0502040204020203" pitchFamily="34" charset="0"/>
              </a:rPr>
              <a:t>БАЯНОВА ДАРЬЯ (</a:t>
            </a:r>
            <a:r>
              <a:rPr lang="ru-RU" sz="2800" i="1" dirty="0" smtClean="0">
                <a:latin typeface="Bahnschrift SemiBold" panose="020B0502040204020203" pitchFamily="34" charset="0"/>
              </a:rPr>
              <a:t>10 </a:t>
            </a:r>
            <a:r>
              <a:rPr lang="ru-RU" sz="2800" i="1" dirty="0" smtClean="0">
                <a:latin typeface="Bahnschrift SemiBold" panose="020B0502040204020203" pitchFamily="34" charset="0"/>
              </a:rPr>
              <a:t>«Б»)</a:t>
            </a:r>
          </a:p>
          <a:p>
            <a:pPr algn="ctr"/>
            <a:r>
              <a:rPr lang="ru-RU" sz="2800" i="1" dirty="0" smtClean="0">
                <a:latin typeface="Bahnschrift SemiBold" panose="020B0502040204020203" pitchFamily="34" charset="0"/>
              </a:rPr>
              <a:t>РОМАНОВА КСЕНИЯ (8 «Б»)</a:t>
            </a:r>
          </a:p>
          <a:p>
            <a:pPr algn="ctr"/>
            <a:r>
              <a:rPr lang="ru-RU" sz="2800" i="1" dirty="0" smtClean="0">
                <a:latin typeface="Bahnschrift SemiBold" panose="020B0502040204020203" pitchFamily="34" charset="0"/>
              </a:rPr>
              <a:t>ШИПЕЛЕВА ДАРЬЯ (8 «Д»)</a:t>
            </a:r>
            <a:endParaRPr lang="ru-RU" sz="2800" i="1" dirty="0" smtClean="0">
              <a:latin typeface="Bahnschrift SemiBold" panose="020B0502040204020203" pitchFamily="34" charset="0"/>
            </a:endParaRPr>
          </a:p>
          <a:p>
            <a:pPr algn="ctr"/>
            <a:endParaRPr lang="ru-RU" sz="2800" i="1" dirty="0">
              <a:latin typeface="Bahnschrift SemiBold" panose="020B0502040204020203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74255" y="4873687"/>
            <a:ext cx="979055" cy="95410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787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600559"/>
            <a:ext cx="41286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 smtClean="0">
                <a:latin typeface="Bahnschrift SemiBold" panose="020B0502040204020203" pitchFamily="34" charset="0"/>
              </a:rPr>
              <a:t>МОЖНО ЛИ ВЕСТИ УРОК ОДНОМУ?</a:t>
            </a:r>
            <a:endParaRPr lang="ru-RU" sz="2800" i="1" dirty="0">
              <a:latin typeface="Bahnschrift SemiBold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7491" y="1077612"/>
            <a:ext cx="41286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ДА!</a:t>
            </a:r>
            <a:endParaRPr lang="ru-RU" sz="6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Bahnschrift SemiBold" panose="020B0502040204020203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570328"/>
            <a:ext cx="41286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 smtClean="0">
                <a:latin typeface="Bahnschrift SemiBold" panose="020B0502040204020203" pitchFamily="34" charset="0"/>
              </a:rPr>
              <a:t>МОЖНО ЛИ ВЕСТИ УРОК С КЕМ-ТО ИЗ  ДРУГОГО КЛАССА?</a:t>
            </a:r>
            <a:endParaRPr lang="ru-RU" sz="2800" i="1" dirty="0">
              <a:latin typeface="Bahnschrift SemiBold" panose="020B05020402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07490" y="3416713"/>
            <a:ext cx="41286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ДА!</a:t>
            </a:r>
            <a:endParaRPr lang="ru-RU" sz="6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Bahnschrift SemiBold" panose="020B050204020402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79309" y="594216"/>
            <a:ext cx="41286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 smtClean="0">
                <a:latin typeface="Bahnschrift SemiBold" panose="020B0502040204020203" pitchFamily="34" charset="0"/>
              </a:rPr>
              <a:t>СКОЛЬКО УРОКОВ МОЖНО ВЕСТИ?</a:t>
            </a:r>
            <a:endParaRPr lang="ru-RU" sz="2800" i="1" dirty="0">
              <a:latin typeface="Bahnschrift SemiBold" panose="020B05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83417" y="1373000"/>
            <a:ext cx="41286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ЭТО ЗАВИСИТ ОТ БУДУЩЕГО РАСПИСАНИЯ</a:t>
            </a:r>
            <a:endParaRPr lang="ru-RU" sz="2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Bahnschrift SemiBold" panose="020B05020402040202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79309" y="2785771"/>
            <a:ext cx="41286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 smtClean="0">
                <a:latin typeface="Bahnschrift SemiBold" panose="020B0502040204020203" pitchFamily="34" charset="0"/>
              </a:rPr>
              <a:t>КАКИЕ УРОКИ НЕЛЬЗЯ ВЕСТИ?</a:t>
            </a:r>
            <a:endParaRPr lang="ru-RU" sz="2800" i="1" dirty="0">
              <a:latin typeface="Bahnschrift SemiBold" panose="020B0502040204020203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183417" y="3536822"/>
            <a:ext cx="41286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НЕЛЬЗЯ ПРОВОДИТЬ ФИЗКУЛЬТУРУ И ТРУДЫ </a:t>
            </a:r>
          </a:p>
          <a:p>
            <a:pPr algn="ctr"/>
            <a:r>
              <a:rPr lang="ru-RU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(С ИСПОЛЬЗОВАНИЕМ ТЕХНИКИ</a:t>
            </a:r>
            <a:r>
              <a:rPr lang="ru-RU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), ФРАНЦУЗСКИЙ</a:t>
            </a:r>
            <a:endParaRPr lang="ru-RU" sz="2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Bahnschrift SemiBold" panose="020B0502040204020203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2472" y="4801708"/>
            <a:ext cx="41286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 smtClean="0">
                <a:latin typeface="Bahnschrift SemiBold" panose="020B0502040204020203" pitchFamily="34" charset="0"/>
              </a:rPr>
              <a:t>МОЖНО ЛИ ПРОВЕСТИ УРОК В НАЧАЛЬНОЙ ШКОЛЕ?</a:t>
            </a:r>
            <a:endParaRPr lang="ru-RU" sz="2800" i="1" dirty="0">
              <a:latin typeface="Bahnschrift SemiBold" panose="020B0502040204020203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62563" y="5586538"/>
            <a:ext cx="70334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В ДСУ НАЧАЛЬНАЯ ШКОЛА НЕ УЧАСТВУЕТ, НО МОЖНО ПРОВЕСТИ УРОК В ЛЮБОЙ ДРУГОЙ </a:t>
            </a:r>
            <a:r>
              <a:rPr lang="ru-RU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ДЕНЬ ПО ДОГОВОРЕННОСТИ С УЧИТЕЛЕМ</a:t>
            </a:r>
            <a:endParaRPr lang="ru-RU" sz="2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2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psv4.userapi.com/c848328/u39557002/docs/d5/dbe5a0a5afa0/Emblema_Soveta.jpg?extra=44U3F-uxpevDXnneCbUOYfUcNjaWdf9SYoZJLov92DEG-38aoSOclJu5IoyGhOrvXyApzS_eWAwavCxPTzYX_z1eZ7Y8p1txoEsFcc6h49nIosNDAB2tmFKPGA-BEWCpztapITBrEuGzhZDPRnww_8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0182" cy="6729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063345" y="2059905"/>
            <a:ext cx="41286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 smtClean="0">
                <a:latin typeface="Bahnschrift SemiBold" panose="020B0502040204020203" pitchFamily="34" charset="0"/>
              </a:rPr>
              <a:t>ДЕНЬ САМОУПРАВЛЕНИЯ</a:t>
            </a:r>
            <a:endParaRPr lang="ru-RU" sz="2800" i="1" dirty="0">
              <a:latin typeface="Bahnschrift SemiBold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22837" y="2856994"/>
            <a:ext cx="41286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SemiBold" panose="020B0502040204020203" pitchFamily="34" charset="0"/>
              </a:rPr>
              <a:t>ЖЕЛАЕМ ВДОХНОВЕНИЯ!</a:t>
            </a:r>
            <a:endParaRPr lang="ru-RU" sz="4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12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217</Words>
  <Application>Microsoft Office PowerPoint</Application>
  <PresentationFormat>Широкоэкранный</PresentationFormat>
  <Paragraphs>55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Bahnschrift SemiBold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DrZ</dc:creator>
  <cp:lastModifiedBy>DrZ</cp:lastModifiedBy>
  <cp:revision>11</cp:revision>
  <dcterms:created xsi:type="dcterms:W3CDTF">2020-02-09T19:31:04Z</dcterms:created>
  <dcterms:modified xsi:type="dcterms:W3CDTF">2020-02-10T18:41:42Z</dcterms:modified>
</cp:coreProperties>
</file>