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5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E2479-951E-4819-A5AB-61BFF0BE2B64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8D320-CC55-4C6C-B806-9C170A873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44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8D320-CC55-4C6C-B806-9C170A8737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243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87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2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82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43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593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176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4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68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603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2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D02C5-D2C7-4FD9-950A-F43A5F115823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98642-ECA9-4D07-88DE-E5404EAF6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98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sv4.userapi.com/c848328/u39557002/docs/d5/dbe5a0a5afa0/Emblema_Soveta.jpg?extra=44U3F-uxpevDXnneCbUOYfUcNjaWdf9SYoZJLov92DEG-38aoSOclJu5IoyGhOrvXyApzS_eWAwavCxPTzYX_z1eZ7Y8p1txoEsFcc6h49nIosNDAB2tmFKPGA-BEWCpztapITBrEuGzhZDPRnww_8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0182" cy="672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63345" y="2059905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ДЕНЬ САМОУПРАВЛЕНИЯ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22837" y="2856994"/>
            <a:ext cx="4128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07.03.2020</a:t>
            </a:r>
            <a:endParaRPr lang="ru-RU" sz="6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71272" y="370271"/>
            <a:ext cx="54494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ДАТА: </a:t>
            </a:r>
          </a:p>
          <a:p>
            <a:pPr algn="ctr"/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7 </a:t>
            </a:r>
            <a:r>
              <a:rPr lang="ru-RU" sz="48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МАРТА</a:t>
            </a:r>
            <a:endParaRPr lang="ru-RU" sz="60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152552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ПРОДОЛЖИТЕЛЬНОСТЬ УРОКА: </a:t>
            </a:r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25 </a:t>
            </a:r>
            <a:r>
              <a:rPr lang="ru-RU" sz="48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МИНУТ</a:t>
            </a:r>
            <a:endParaRPr lang="ru-RU" sz="4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" y="4091544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ПОЛУЧЕНИЕ ДОПУСКА: </a:t>
            </a:r>
          </a:p>
          <a:p>
            <a:pPr algn="ctr"/>
            <a:r>
              <a:rPr lang="ru-RU" sz="48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ДО</a:t>
            </a:r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</a:t>
            </a:r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25.02</a:t>
            </a:r>
            <a:endParaRPr lang="ru-RU" sz="60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4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-544946" y="3112730"/>
            <a:ext cx="3648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ПРЕЗЕНТАЦИЯ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71272" y="370271"/>
            <a:ext cx="54494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УРОКИ</a:t>
            </a:r>
            <a:endParaRPr lang="ru-RU" sz="60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930596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ИЗЛОЖЕНИЕ </a:t>
            </a: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НОВОГО МАТЕРИАЛА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1671" y="1930595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ПОВТОРЕНИЕ И ОБОБЩЕНИЕ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63345" y="1930595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САМОСТОЯТЕЛЬНАЯ РАБОТА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0" y="3168072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-120074" y="3845643"/>
            <a:ext cx="230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ЛЕКЦИЯ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-1" y="3900985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0" y="4578556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7161" y="4523214"/>
            <a:ext cx="230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ЭКСКУРСИЯ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4789053" y="3168071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260107" y="3112575"/>
            <a:ext cx="233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ДИСКУССИЯ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29382" y="3817894"/>
            <a:ext cx="226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ПРАКТИКУМ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4789052" y="3900984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789051" y="4578556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015341" y="4511078"/>
            <a:ext cx="2581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ВИКТОРИНА ИЛИ ИГРА</a:t>
            </a:r>
            <a:endParaRPr lang="ru-RU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8423563" y="3168071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8423563" y="3900984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8423563" y="4575595"/>
            <a:ext cx="794327" cy="350982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8820726" y="3112575"/>
            <a:ext cx="1223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ТЕСТ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20726" y="3845643"/>
            <a:ext cx="1916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ДИКТАНТ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76138" y="4520253"/>
            <a:ext cx="2410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    ПОДГОТОВКА К ЭКЗАМЕНАМ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31671" y="5456797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КОМБИНИРОВАННЫЙ УРОК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418268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РАБОТА С УЧИТЕЛЕМ: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05462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УЗНАТЬ ЗАПРОСЫ УЧИТЕЛЯ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5018" y="1847469"/>
            <a:ext cx="979055" cy="954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42226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ПОДГОТОВИТЬ УРОК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4255" y="3206825"/>
            <a:ext cx="979055" cy="954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78162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ПОКАЗАТЬ УЧИТЕЛЮ, ПОЛУЧИТЬ ДОПУСК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5017" y="4566181"/>
            <a:ext cx="979055" cy="954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86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59527" y="1536174"/>
            <a:ext cx="86729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14.02</a:t>
            </a:r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 (ПЯТНИЦА)</a:t>
            </a:r>
          </a:p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БУДЕТ ПРЕДВАРИТЕЛЬНОЕ РАСПИСАНИЕ!</a:t>
            </a:r>
            <a:endParaRPr lang="ru-RU" sz="60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51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418268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АДМИНИСТРАЦИЯ: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81631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ДИРЕКТОР: ЗЕЛЬСКИЙ ИВАН (11 «Б»)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4254" y="1600867"/>
            <a:ext cx="979055" cy="954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774702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Bahnschrift SemiBold" panose="020B0502040204020203" pitchFamily="34" charset="0"/>
              </a:rPr>
              <a:t>УЧЕБНЫЕ ЗАВУЧИ 1-ОЙ СМЕНЫ:</a:t>
            </a: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ПОНОМАРЁВА ДИАНА (11 «Б»)</a:t>
            </a:r>
            <a:endParaRPr lang="ru-RU" sz="2800" i="1" dirty="0" smtClean="0">
              <a:latin typeface="Bahnschrift SemiBold" panose="020B0502040204020203" pitchFamily="34" charset="0"/>
            </a:endParaRP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СОСНИНА ДАРЬЯ </a:t>
            </a:r>
            <a:r>
              <a:rPr lang="ru-RU" sz="2800" i="1" dirty="0">
                <a:latin typeface="Bahnschrift SemiBold" panose="020B0502040204020203" pitchFamily="34" charset="0"/>
              </a:rPr>
              <a:t>(</a:t>
            </a:r>
            <a:r>
              <a:rPr lang="ru-RU" sz="2800" i="1" dirty="0" smtClean="0">
                <a:latin typeface="Bahnschrift SemiBold" panose="020B0502040204020203" pitchFamily="34" charset="0"/>
              </a:rPr>
              <a:t>10 «Д</a:t>
            </a:r>
            <a:r>
              <a:rPr lang="ru-RU" sz="2800" i="1" dirty="0" smtClean="0">
                <a:latin typeface="Bahnschrift SemiBold" panose="020B0502040204020203" pitchFamily="34" charset="0"/>
              </a:rPr>
              <a:t>»)</a:t>
            </a: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ЧИСТЯКОВ ВИКЕНТИЙ (10 «И»)</a:t>
            </a:r>
            <a:endParaRPr lang="ru-RU" sz="2800" i="1" dirty="0" smtClean="0">
              <a:latin typeface="Bahnschrift SemiBold" panose="020B0502040204020203" pitchFamily="34" charset="0"/>
            </a:endParaRPr>
          </a:p>
          <a:p>
            <a:pPr algn="ctr"/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4255" y="3206825"/>
            <a:ext cx="979055" cy="954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-73891" y="4873687"/>
            <a:ext cx="1219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Bahnschrift SemiBold" panose="020B0502040204020203" pitchFamily="34" charset="0"/>
              </a:rPr>
              <a:t>УЧЕБНЫЕ ЗАВУЧИ 2-ОЙ СМЕНЫ:</a:t>
            </a: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БАЯНОВА ДАРЬЯ (</a:t>
            </a:r>
            <a:r>
              <a:rPr lang="ru-RU" sz="2800" i="1" dirty="0" smtClean="0">
                <a:latin typeface="Bahnschrift SemiBold" panose="020B0502040204020203" pitchFamily="34" charset="0"/>
              </a:rPr>
              <a:t>10 </a:t>
            </a:r>
            <a:r>
              <a:rPr lang="ru-RU" sz="2800" i="1" dirty="0" smtClean="0">
                <a:latin typeface="Bahnschrift SemiBold" panose="020B0502040204020203" pitchFamily="34" charset="0"/>
              </a:rPr>
              <a:t>«Б»)</a:t>
            </a: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РОМАНОВА КСЕНИЯ (8 «Б»)</a:t>
            </a:r>
          </a:p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ШИПЕЛЕВА ДАРЬЯ (8 «Д»)</a:t>
            </a:r>
            <a:endParaRPr lang="ru-RU" sz="2800" i="1" dirty="0" smtClean="0">
              <a:latin typeface="Bahnschrift SemiBold" panose="020B0502040204020203" pitchFamily="34" charset="0"/>
            </a:endParaRPr>
          </a:p>
          <a:p>
            <a:pPr algn="ctr"/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4255" y="4873687"/>
            <a:ext cx="979055" cy="9541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8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00559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МОЖНО ЛИ ВЕСТИ УРОК ОДНОМУ?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7491" y="1077612"/>
            <a:ext cx="4128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ДА!</a:t>
            </a:r>
            <a:endParaRPr lang="ru-RU" sz="6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70328"/>
            <a:ext cx="41286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МОЖНО ЛИ ВЕСТИ УРОК С КЕМ-ТО ИЗ  ДРУГОГО КЛАССА?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7490" y="3416713"/>
            <a:ext cx="4128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ДА!</a:t>
            </a:r>
            <a:endParaRPr lang="ru-RU" sz="6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9309" y="594216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СКОЛЬКО УРОКОВ МОЖНО ВЕСТИ?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3417" y="1373000"/>
            <a:ext cx="4128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ЭТО ЗАВИСИТ ОТ БУДУЩЕГО РАСПИСАНИЯ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9309" y="2785771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КАКИЕ УРОКИ НЕЛЬЗЯ ВЕСТИ?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83417" y="3536822"/>
            <a:ext cx="41286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НЕЛЬЗЯ ПРОВОДИТЬ ФИЗКУЛЬТУРУ И ТРУДЫ </a:t>
            </a:r>
          </a:p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(С ИСПОЛЬЗОВАНИЕМ ТЕХНИКИ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), ФРАНЦУЗСКИЙ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472" y="4801708"/>
            <a:ext cx="41286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МОЖНО ЛИ ПРОВЕСТИ УРОК В НАЧАЛЬНОЙ ШКОЛЕ?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62563" y="5586538"/>
            <a:ext cx="7033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В ДСУ НАЧАЛЬНАЯ ШКОЛА НЕ УЧАСТВУЕТ, НО МОЖНО ПРОВЕСТИ УРОК В ЛЮБОЙ ДРУГОЙ 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ДЕНЬ ПО ДОГОВОРЕННОСТИ С УЧИТЕЛЕМ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2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sv4.userapi.com/c848328/u39557002/docs/d5/dbe5a0a5afa0/Emblema_Soveta.jpg?extra=44U3F-uxpevDXnneCbUOYfUcNjaWdf9SYoZJLov92DEG-38aoSOclJu5IoyGhOrvXyApzS_eWAwavCxPTzYX_z1eZ7Y8p1txoEsFcc6h49nIosNDAB2tmFKPGA-BEWCpztapITBrEuGzhZDPRnww_8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0182" cy="672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63345" y="2059905"/>
            <a:ext cx="41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Bahnschrift SemiBold" panose="020B0502040204020203" pitchFamily="34" charset="0"/>
              </a:rPr>
              <a:t>ДЕНЬ САМОУПРАВЛЕНИЯ</a:t>
            </a:r>
            <a:endParaRPr lang="ru-RU" sz="2800" i="1" dirty="0"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22837" y="2856994"/>
            <a:ext cx="41286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" panose="020B0502040204020203" pitchFamily="34" charset="0"/>
              </a:rPr>
              <a:t>ЖЕЛАЕМ ВДОХНОВЕНИЯ!</a:t>
            </a:r>
            <a:endParaRPr lang="ru-RU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1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217</Words>
  <Application>Microsoft Office PowerPoint</Application>
  <PresentationFormat>Широкоэкранный</PresentationFormat>
  <Paragraphs>55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Bahnschrift SemiBold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DrZ</dc:creator>
  <cp:lastModifiedBy>DrZ</cp:lastModifiedBy>
  <cp:revision>11</cp:revision>
  <dcterms:created xsi:type="dcterms:W3CDTF">2020-02-09T19:31:04Z</dcterms:created>
  <dcterms:modified xsi:type="dcterms:W3CDTF">2020-02-10T18:41:42Z</dcterms:modified>
</cp:coreProperties>
</file>